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12192000" cy="6858000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たまき訪問看護01" userId="1112424192_tp_dropbox" providerId="OAuth2" clId="{90C5F2FA-C557-DF4E-9772-0B5B94D12FE1}"/>
    <pc:docChg chg="custSel addSld delSld modSld">
      <pc:chgData name="たまき訪問看護01" userId="1112424192_tp_dropbox" providerId="OAuth2" clId="{90C5F2FA-C557-DF4E-9772-0B5B94D12FE1}" dt="2019-12-14T10:09:50.142" v="440" actId="1076"/>
      <pc:docMkLst>
        <pc:docMk/>
      </pc:docMkLst>
      <pc:sldChg chg="addSp delSp modSp">
        <pc:chgData name="たまき訪問看護01" userId="1112424192_tp_dropbox" providerId="OAuth2" clId="{90C5F2FA-C557-DF4E-9772-0B5B94D12FE1}" dt="2019-12-14T10:09:50.142" v="440" actId="1076"/>
        <pc:sldMkLst>
          <pc:docMk/>
          <pc:sldMk cId="1939699190" sldId="269"/>
        </pc:sldMkLst>
        <pc:spChg chg="del">
          <ac:chgData name="たまき訪問看護01" userId="1112424192_tp_dropbox" providerId="OAuth2" clId="{90C5F2FA-C557-DF4E-9772-0B5B94D12FE1}" dt="2019-12-14T10:00:11.845" v="2" actId="478"/>
          <ac:spMkLst>
            <pc:docMk/>
            <pc:sldMk cId="1939699190" sldId="269"/>
            <ac:spMk id="3" creationId="{A9D0D79E-8489-B44B-BA85-9006BC7C351B}"/>
          </ac:spMkLst>
        </pc:spChg>
        <pc:spChg chg="add mod">
          <ac:chgData name="たまき訪問看護01" userId="1112424192_tp_dropbox" providerId="OAuth2" clId="{90C5F2FA-C557-DF4E-9772-0B5B94D12FE1}" dt="2019-12-14T10:09:37.451" v="438" actId="20577"/>
          <ac:spMkLst>
            <pc:docMk/>
            <pc:sldMk cId="1939699190" sldId="269"/>
            <ac:spMk id="4" creationId="{104E0D57-6B1C-6B4F-9FE5-E7769F48AE9B}"/>
          </ac:spMkLst>
        </pc:spChg>
        <pc:spChg chg="add mod">
          <ac:chgData name="たまき訪問看護01" userId="1112424192_tp_dropbox" providerId="OAuth2" clId="{90C5F2FA-C557-DF4E-9772-0B5B94D12FE1}" dt="2019-12-14T10:09:50.142" v="440" actId="1076"/>
          <ac:spMkLst>
            <pc:docMk/>
            <pc:sldMk cId="1939699190" sldId="269"/>
            <ac:spMk id="5" creationId="{963678C1-B305-864A-8669-E94B9A51B905}"/>
          </ac:spMkLst>
        </pc:spChg>
      </pc:sldChg>
    </pc:docChg>
  </pc:docChgLst>
  <pc:docChgLst>
    <pc:chgData name="たまき訪問看護01" userId="1112424192_tp_dropbox" providerId="OAuth2" clId="{CD4C61AE-70C9-A044-9B6C-003D914E7810}"/>
    <pc:docChg chg="undo custSel addSld modSld sldOrd">
      <pc:chgData name="たまき訪問看護01" userId="1112424192_tp_dropbox" providerId="OAuth2" clId="{CD4C61AE-70C9-A044-9B6C-003D914E7810}" dt="2019-12-14T09:00:44.370" v="1306" actId="1076"/>
      <pc:docMkLst>
        <pc:docMk/>
      </pc:docMkLst>
      <pc:sldChg chg="modSp">
        <pc:chgData name="たまき訪問看護01" userId="1112424192_tp_dropbox" providerId="OAuth2" clId="{CD4C61AE-70C9-A044-9B6C-003D914E7810}" dt="2019-12-14T08:13:38.607" v="5" actId="20577"/>
        <pc:sldMkLst>
          <pc:docMk/>
          <pc:sldMk cId="2187115559" sldId="263"/>
        </pc:sldMkLst>
        <pc:spChg chg="mod">
          <ac:chgData name="たまき訪問看護01" userId="1112424192_tp_dropbox" providerId="OAuth2" clId="{CD4C61AE-70C9-A044-9B6C-003D914E7810}" dt="2019-12-14T08:13:38.607" v="5" actId="20577"/>
          <ac:spMkLst>
            <pc:docMk/>
            <pc:sldMk cId="2187115559" sldId="263"/>
            <ac:spMk id="4" creationId="{D80EAFFE-FCD4-6942-B5B1-C16A3E8F47E7}"/>
          </ac:spMkLst>
        </pc:spChg>
      </pc:sldChg>
      <pc:sldChg chg="addSp delSp modSp new mod ord setBg">
        <pc:chgData name="たまき訪問看護01" userId="1112424192_tp_dropbox" providerId="OAuth2" clId="{CD4C61AE-70C9-A044-9B6C-003D914E7810}" dt="2019-12-14T08:41:40.349" v="688" actId="1076"/>
        <pc:sldMkLst>
          <pc:docMk/>
          <pc:sldMk cId="125640528" sldId="266"/>
        </pc:sldMkLst>
        <pc:spChg chg="mod">
          <ac:chgData name="たまき訪問看護01" userId="1112424192_tp_dropbox" providerId="OAuth2" clId="{CD4C61AE-70C9-A044-9B6C-003D914E7810}" dt="2019-12-14T08:15:18.327" v="59" actId="1076"/>
          <ac:spMkLst>
            <pc:docMk/>
            <pc:sldMk cId="125640528" sldId="266"/>
            <ac:spMk id="2" creationId="{153D9315-AB30-6149-9BB0-F976EEB0A659}"/>
          </ac:spMkLst>
        </pc:spChg>
        <pc:spChg chg="del">
          <ac:chgData name="たまき訪問看護01" userId="1112424192_tp_dropbox" providerId="OAuth2" clId="{CD4C61AE-70C9-A044-9B6C-003D914E7810}" dt="2019-12-14T08:15:20.962" v="60" actId="478"/>
          <ac:spMkLst>
            <pc:docMk/>
            <pc:sldMk cId="125640528" sldId="266"/>
            <ac:spMk id="3" creationId="{5DD71D82-F84A-794E-BF95-8E9F701593CE}"/>
          </ac:spMkLst>
        </pc:spChg>
        <pc:spChg chg="add mod">
          <ac:chgData name="たまき訪問看護01" userId="1112424192_tp_dropbox" providerId="OAuth2" clId="{CD4C61AE-70C9-A044-9B6C-003D914E7810}" dt="2019-12-14T08:34:52.476" v="687" actId="14100"/>
          <ac:spMkLst>
            <pc:docMk/>
            <pc:sldMk cId="125640528" sldId="266"/>
            <ac:spMk id="4" creationId="{065CAD15-F434-E440-A5B6-BCE88A25C020}"/>
          </ac:spMkLst>
        </pc:spChg>
      </pc:sldChg>
      <pc:sldChg chg="addSp delSp modSp new mod setBg">
        <pc:chgData name="たまき訪問看護01" userId="1112424192_tp_dropbox" providerId="OAuth2" clId="{CD4C61AE-70C9-A044-9B6C-003D914E7810}" dt="2019-12-14T08:48:33.871" v="1175" actId="13822"/>
        <pc:sldMkLst>
          <pc:docMk/>
          <pc:sldMk cId="2789952429" sldId="267"/>
        </pc:sldMkLst>
        <pc:spChg chg="mod">
          <ac:chgData name="たまき訪問看護01" userId="1112424192_tp_dropbox" providerId="OAuth2" clId="{CD4C61AE-70C9-A044-9B6C-003D914E7810}" dt="2019-12-14T08:45:43.420" v="1050" actId="1076"/>
          <ac:spMkLst>
            <pc:docMk/>
            <pc:sldMk cId="2789952429" sldId="267"/>
            <ac:spMk id="2" creationId="{3BD43232-BCB2-2649-8BD2-3ED77F133B54}"/>
          </ac:spMkLst>
        </pc:spChg>
        <pc:spChg chg="mod">
          <ac:chgData name="たまき訪問看護01" userId="1112424192_tp_dropbox" providerId="OAuth2" clId="{CD4C61AE-70C9-A044-9B6C-003D914E7810}" dt="2019-12-14T08:45:45.862" v="1051" actId="1076"/>
          <ac:spMkLst>
            <pc:docMk/>
            <pc:sldMk cId="2789952429" sldId="267"/>
            <ac:spMk id="3" creationId="{AAA5F183-75E2-0940-B63F-04E9FF4178D2}"/>
          </ac:spMkLst>
        </pc:spChg>
        <pc:spChg chg="add del">
          <ac:chgData name="たまき訪問看護01" userId="1112424192_tp_dropbox" providerId="OAuth2" clId="{CD4C61AE-70C9-A044-9B6C-003D914E7810}" dt="2019-12-14T08:46:13.245" v="1053" actId="14805"/>
          <ac:spMkLst>
            <pc:docMk/>
            <pc:sldMk cId="2789952429" sldId="267"/>
            <ac:spMk id="4" creationId="{70C4D17E-3518-644F-9B08-857052BCB64C}"/>
          </ac:spMkLst>
        </pc:spChg>
        <pc:spChg chg="add mod">
          <ac:chgData name="たまき訪問看護01" userId="1112424192_tp_dropbox" providerId="OAuth2" clId="{CD4C61AE-70C9-A044-9B6C-003D914E7810}" dt="2019-12-14T08:48:33.871" v="1175" actId="13822"/>
          <ac:spMkLst>
            <pc:docMk/>
            <pc:sldMk cId="2789952429" sldId="267"/>
            <ac:spMk id="5" creationId="{1A6B0FBB-3243-4D4D-A8D9-2E2CA7F7AAC3}"/>
          </ac:spMkLst>
        </pc:spChg>
      </pc:sldChg>
      <pc:sldChg chg="delSp modSp new mod ord setBg">
        <pc:chgData name="たまき訪問看護01" userId="1112424192_tp_dropbox" providerId="OAuth2" clId="{CD4C61AE-70C9-A044-9B6C-003D914E7810}" dt="2019-12-14T08:53:54.835" v="1259" actId="1076"/>
        <pc:sldMkLst>
          <pc:docMk/>
          <pc:sldMk cId="3855237451" sldId="268"/>
        </pc:sldMkLst>
        <pc:spChg chg="mod">
          <ac:chgData name="たまき訪問看護01" userId="1112424192_tp_dropbox" providerId="OAuth2" clId="{CD4C61AE-70C9-A044-9B6C-003D914E7810}" dt="2019-12-14T08:53:54.835" v="1259" actId="1076"/>
          <ac:spMkLst>
            <pc:docMk/>
            <pc:sldMk cId="3855237451" sldId="268"/>
            <ac:spMk id="2" creationId="{1532C217-9EDD-BE49-A146-9141F41AD2CD}"/>
          </ac:spMkLst>
        </pc:spChg>
        <pc:spChg chg="del">
          <ac:chgData name="たまき訪問看護01" userId="1112424192_tp_dropbox" providerId="OAuth2" clId="{CD4C61AE-70C9-A044-9B6C-003D914E7810}" dt="2019-12-14T08:53:06.546" v="1251" actId="478"/>
          <ac:spMkLst>
            <pc:docMk/>
            <pc:sldMk cId="3855237451" sldId="268"/>
            <ac:spMk id="3" creationId="{7DD58250-DB03-804A-A10F-0CA17FEC43BC}"/>
          </ac:spMkLst>
        </pc:spChg>
      </pc:sldChg>
      <pc:sldChg chg="modSp new mod setBg">
        <pc:chgData name="たまき訪問看護01" userId="1112424192_tp_dropbox" providerId="OAuth2" clId="{CD4C61AE-70C9-A044-9B6C-003D914E7810}" dt="2019-12-14T09:00:44.370" v="1306" actId="1076"/>
        <pc:sldMkLst>
          <pc:docMk/>
          <pc:sldMk cId="1939699190" sldId="269"/>
        </pc:sldMkLst>
        <pc:spChg chg="mod">
          <ac:chgData name="たまき訪問看護01" userId="1112424192_tp_dropbox" providerId="OAuth2" clId="{CD4C61AE-70C9-A044-9B6C-003D914E7810}" dt="2019-12-14T09:00:44.370" v="1306" actId="1076"/>
          <ac:spMkLst>
            <pc:docMk/>
            <pc:sldMk cId="1939699190" sldId="269"/>
            <ac:spMk id="2" creationId="{0204A62C-170D-B348-B9BA-F8C309B8F355}"/>
          </ac:spMkLst>
        </pc:spChg>
      </pc:sldChg>
    </pc:docChg>
  </pc:docChgLst>
  <pc:docChgLst>
    <pc:chgData name="たまき訪問看護01" userId="1112424192_tp_dropbox" providerId="OAuth2" clId="{E7E64CB0-B6E7-BF4F-ABD8-7A9E4DD78EC6}"/>
    <pc:docChg chg="custSel addSld modSld sldOrd">
      <pc:chgData name="たまき訪問看護01" userId="1112424192_tp_dropbox" providerId="OAuth2" clId="{E7E64CB0-B6E7-BF4F-ABD8-7A9E4DD78EC6}" dt="2019-12-15T14:25:44.897" v="29" actId="14100"/>
      <pc:docMkLst>
        <pc:docMk/>
      </pc:docMkLst>
      <pc:sldChg chg="addSp delSp modSp new mod ord setBg">
        <pc:chgData name="たまき訪問看護01" userId="1112424192_tp_dropbox" providerId="OAuth2" clId="{E7E64CB0-B6E7-BF4F-ABD8-7A9E4DD78EC6}" dt="2019-12-15T14:22:05.791" v="16" actId="1076"/>
        <pc:sldMkLst>
          <pc:docMk/>
          <pc:sldMk cId="1315225760" sldId="278"/>
        </pc:sldMkLst>
        <pc:spChg chg="del">
          <ac:chgData name="たまき訪問看護01" userId="1112424192_tp_dropbox" providerId="OAuth2" clId="{E7E64CB0-B6E7-BF4F-ABD8-7A9E4DD78EC6}" dt="2019-12-15T14:20:57.893" v="2" actId="478"/>
          <ac:spMkLst>
            <pc:docMk/>
            <pc:sldMk cId="1315225760" sldId="278"/>
            <ac:spMk id="2" creationId="{6C2E2CEB-5441-D945-BC6E-BA01343A9D0F}"/>
          </ac:spMkLst>
        </pc:spChg>
        <pc:spChg chg="del">
          <ac:chgData name="たまき訪問看護01" userId="1112424192_tp_dropbox" providerId="OAuth2" clId="{E7E64CB0-B6E7-BF4F-ABD8-7A9E4DD78EC6}" dt="2019-12-15T14:20:59.633" v="3" actId="478"/>
          <ac:spMkLst>
            <pc:docMk/>
            <pc:sldMk cId="1315225760" sldId="278"/>
            <ac:spMk id="3" creationId="{34E9C7ED-F270-F442-A0DE-AD4E58DACBC2}"/>
          </ac:spMkLst>
        </pc:spChg>
        <pc:picChg chg="add mod">
          <ac:chgData name="たまき訪問看護01" userId="1112424192_tp_dropbox" providerId="OAuth2" clId="{E7E64CB0-B6E7-BF4F-ABD8-7A9E4DD78EC6}" dt="2019-12-15T14:21:16.944" v="7" actId="14100"/>
          <ac:picMkLst>
            <pc:docMk/>
            <pc:sldMk cId="1315225760" sldId="278"/>
            <ac:picMk id="4" creationId="{2EB99174-1490-2744-BB3A-2DE8729C6481}"/>
          </ac:picMkLst>
        </pc:picChg>
        <pc:picChg chg="add mod">
          <ac:chgData name="たまき訪問看護01" userId="1112424192_tp_dropbox" providerId="OAuth2" clId="{E7E64CB0-B6E7-BF4F-ABD8-7A9E4DD78EC6}" dt="2019-12-15T14:21:33.277" v="12" actId="1076"/>
          <ac:picMkLst>
            <pc:docMk/>
            <pc:sldMk cId="1315225760" sldId="278"/>
            <ac:picMk id="6" creationId="{0122D653-7B82-344C-B44E-C5A8FCA4561C}"/>
          </ac:picMkLst>
        </pc:picChg>
        <pc:picChg chg="add mod">
          <ac:chgData name="たまき訪問看護01" userId="1112424192_tp_dropbox" providerId="OAuth2" clId="{E7E64CB0-B6E7-BF4F-ABD8-7A9E4DD78EC6}" dt="2019-12-15T14:21:42.131" v="15" actId="1076"/>
          <ac:picMkLst>
            <pc:docMk/>
            <pc:sldMk cId="1315225760" sldId="278"/>
            <ac:picMk id="8" creationId="{F7725730-B4F2-8942-BC2B-D8B763EC9832}"/>
          </ac:picMkLst>
        </pc:picChg>
      </pc:sldChg>
      <pc:sldChg chg="addSp delSp modSp new mod setBg">
        <pc:chgData name="たまき訪問看護01" userId="1112424192_tp_dropbox" providerId="OAuth2" clId="{E7E64CB0-B6E7-BF4F-ABD8-7A9E4DD78EC6}" dt="2019-12-15T14:25:44.897" v="29" actId="14100"/>
        <pc:sldMkLst>
          <pc:docMk/>
          <pc:sldMk cId="4055602286" sldId="279"/>
        </pc:sldMkLst>
        <pc:spChg chg="del">
          <ac:chgData name="たまき訪問看護01" userId="1112424192_tp_dropbox" providerId="OAuth2" clId="{E7E64CB0-B6E7-BF4F-ABD8-7A9E4DD78EC6}" dt="2019-12-15T14:22:38.777" v="19" actId="478"/>
          <ac:spMkLst>
            <pc:docMk/>
            <pc:sldMk cId="4055602286" sldId="279"/>
            <ac:spMk id="2" creationId="{06433B4B-CEBE-AE4C-930B-22A874552734}"/>
          </ac:spMkLst>
        </pc:spChg>
        <pc:spChg chg="del">
          <ac:chgData name="たまき訪問看護01" userId="1112424192_tp_dropbox" providerId="OAuth2" clId="{E7E64CB0-B6E7-BF4F-ABD8-7A9E4DD78EC6}" dt="2019-12-15T14:22:40.447" v="20" actId="478"/>
          <ac:spMkLst>
            <pc:docMk/>
            <pc:sldMk cId="4055602286" sldId="279"/>
            <ac:spMk id="3" creationId="{C8350C72-0515-164C-879F-409C67BB4663}"/>
          </ac:spMkLst>
        </pc:spChg>
        <pc:picChg chg="add mod modCrop">
          <ac:chgData name="たまき訪問看護01" userId="1112424192_tp_dropbox" providerId="OAuth2" clId="{E7E64CB0-B6E7-BF4F-ABD8-7A9E4DD78EC6}" dt="2019-12-15T14:25:44.897" v="29" actId="14100"/>
          <ac:picMkLst>
            <pc:docMk/>
            <pc:sldMk cId="4055602286" sldId="279"/>
            <ac:picMk id="4" creationId="{756888E4-DE62-5544-92F5-79594A8AA3CE}"/>
          </ac:picMkLst>
        </pc:picChg>
      </pc:sldChg>
    </pc:docChg>
  </pc:docChgLst>
  <pc:docChgLst>
    <pc:chgData name="たまき訪問看護01" userId="1112424192_tp_dropbox" providerId="OAuth2" clId="{01C2FD31-05C6-3642-A288-F72E6D78B167}"/>
    <pc:docChg chg="modSld">
      <pc:chgData name="たまき訪問看護01" userId="1112424192_tp_dropbox" providerId="OAuth2" clId="{01C2FD31-05C6-3642-A288-F72E6D78B167}" dt="2019-12-16T08:48:15.489" v="7" actId="27696"/>
      <pc:docMkLst>
        <pc:docMk/>
      </pc:docMkLst>
      <pc:sldChg chg="modSp addAnim">
        <pc:chgData name="たまき訪問看護01" userId="1112424192_tp_dropbox" providerId="OAuth2" clId="{01C2FD31-05C6-3642-A288-F72E6D78B167}" dt="2019-12-16T08:47:24.002" v="5" actId="27696"/>
        <pc:sldMkLst>
          <pc:docMk/>
          <pc:sldMk cId="2174352567" sldId="264"/>
        </pc:sldMkLst>
        <pc:spChg chg="mod">
          <ac:chgData name="たまき訪問看護01" userId="1112424192_tp_dropbox" providerId="OAuth2" clId="{01C2FD31-05C6-3642-A288-F72E6D78B167}" dt="2019-12-16T08:46:52.070" v="2" actId="1076"/>
          <ac:spMkLst>
            <pc:docMk/>
            <pc:sldMk cId="2174352567" sldId="264"/>
            <ac:spMk id="9" creationId="{B98857C0-764D-F944-8184-7B8C01A823D3}"/>
          </ac:spMkLst>
        </pc:spChg>
      </pc:sldChg>
      <pc:sldChg chg="addAnim">
        <pc:chgData name="たまき訪問看護01" userId="1112424192_tp_dropbox" providerId="OAuth2" clId="{01C2FD31-05C6-3642-A288-F72E6D78B167}" dt="2019-12-16T08:48:15.489" v="7" actId="27696"/>
        <pc:sldMkLst>
          <pc:docMk/>
          <pc:sldMk cId="4114206352" sldId="274"/>
        </pc:sldMkLst>
      </pc:sldChg>
    </pc:docChg>
  </pc:docChgLst>
  <pc:docChgLst>
    <pc:chgData name="たまき訪問看護01" userId="1112424192_tp_dropbox" providerId="OAuth2" clId="{651A937A-BB2A-5740-B5F1-E45EA9DF6EE5}"/>
    <pc:docChg chg="undo custSel addSld modSld sldOrd">
      <pc:chgData name="たまき訪問看護01" userId="1112424192_tp_dropbox" providerId="OAuth2" clId="{651A937A-BB2A-5740-B5F1-E45EA9DF6EE5}" dt="2019-12-14T12:03:34.455" v="3748" actId="14100"/>
      <pc:docMkLst>
        <pc:docMk/>
      </pc:docMkLst>
      <pc:sldChg chg="addSp modSp">
        <pc:chgData name="たまき訪問看護01" userId="1112424192_tp_dropbox" providerId="OAuth2" clId="{651A937A-BB2A-5740-B5F1-E45EA9DF6EE5}" dt="2019-12-14T11:59:54.309" v="3732" actId="1076"/>
        <pc:sldMkLst>
          <pc:docMk/>
          <pc:sldMk cId="2230708659" sldId="257"/>
        </pc:sldMkLst>
        <pc:picChg chg="add mod">
          <ac:chgData name="たまき訪問看護01" userId="1112424192_tp_dropbox" providerId="OAuth2" clId="{651A937A-BB2A-5740-B5F1-E45EA9DF6EE5}" dt="2019-12-14T11:59:54.309" v="3732" actId="1076"/>
          <ac:picMkLst>
            <pc:docMk/>
            <pc:sldMk cId="2230708659" sldId="257"/>
            <ac:picMk id="3" creationId="{48C28527-F0DF-ED40-A532-2C4278429F20}"/>
          </ac:picMkLst>
        </pc:picChg>
      </pc:sldChg>
      <pc:sldChg chg="addSp modSp">
        <pc:chgData name="たまき訪問看護01" userId="1112424192_tp_dropbox" providerId="OAuth2" clId="{651A937A-BB2A-5740-B5F1-E45EA9DF6EE5}" dt="2019-12-14T11:46:04.055" v="3672" actId="14100"/>
        <pc:sldMkLst>
          <pc:docMk/>
          <pc:sldMk cId="2110107847" sldId="260"/>
        </pc:sldMkLst>
        <pc:spChg chg="mod">
          <ac:chgData name="たまき訪問看護01" userId="1112424192_tp_dropbox" providerId="OAuth2" clId="{651A937A-BB2A-5740-B5F1-E45EA9DF6EE5}" dt="2019-12-14T11:45:59.334" v="3669" actId="1076"/>
          <ac:spMkLst>
            <pc:docMk/>
            <pc:sldMk cId="2110107847" sldId="260"/>
            <ac:spMk id="3" creationId="{CB3BE448-0A0C-AB4A-808E-32226846DE1D}"/>
          </ac:spMkLst>
        </pc:spChg>
        <pc:picChg chg="add mod">
          <ac:chgData name="たまき訪問看護01" userId="1112424192_tp_dropbox" providerId="OAuth2" clId="{651A937A-BB2A-5740-B5F1-E45EA9DF6EE5}" dt="2019-12-14T11:46:04.055" v="3672" actId="14100"/>
          <ac:picMkLst>
            <pc:docMk/>
            <pc:sldMk cId="2110107847" sldId="260"/>
            <ac:picMk id="4" creationId="{155224AD-ED4A-204A-A502-1B72EEBD7022}"/>
          </ac:picMkLst>
        </pc:picChg>
      </pc:sldChg>
      <pc:sldChg chg="addSp modSp">
        <pc:chgData name="たまき訪問看護01" userId="1112424192_tp_dropbox" providerId="OAuth2" clId="{651A937A-BB2A-5740-B5F1-E45EA9DF6EE5}" dt="2019-12-14T11:54:32.525" v="3692" actId="14100"/>
        <pc:sldMkLst>
          <pc:docMk/>
          <pc:sldMk cId="958920405" sldId="261"/>
        </pc:sldMkLst>
        <pc:picChg chg="add mod modCrop">
          <ac:chgData name="たまき訪問看護01" userId="1112424192_tp_dropbox" providerId="OAuth2" clId="{651A937A-BB2A-5740-B5F1-E45EA9DF6EE5}" dt="2019-12-14T11:50:17.376" v="3681" actId="1076"/>
          <ac:picMkLst>
            <pc:docMk/>
            <pc:sldMk cId="958920405" sldId="261"/>
            <ac:picMk id="3" creationId="{6C47BCC9-DA48-554C-BF81-3383869DEF9B}"/>
          </ac:picMkLst>
        </pc:picChg>
        <pc:picChg chg="add mod">
          <ac:chgData name="たまき訪問看護01" userId="1112424192_tp_dropbox" providerId="OAuth2" clId="{651A937A-BB2A-5740-B5F1-E45EA9DF6EE5}" dt="2019-12-14T11:50:12.099" v="3680" actId="1076"/>
          <ac:picMkLst>
            <pc:docMk/>
            <pc:sldMk cId="958920405" sldId="261"/>
            <ac:picMk id="7" creationId="{88373FFF-E03C-F649-A564-09F1B267AD4F}"/>
          </ac:picMkLst>
        </pc:picChg>
        <pc:picChg chg="add mod modCrop">
          <ac:chgData name="たまき訪問看護01" userId="1112424192_tp_dropbox" providerId="OAuth2" clId="{651A937A-BB2A-5740-B5F1-E45EA9DF6EE5}" dt="2019-12-14T11:52:28.213" v="3686" actId="1076"/>
          <ac:picMkLst>
            <pc:docMk/>
            <pc:sldMk cId="958920405" sldId="261"/>
            <ac:picMk id="9" creationId="{41CF899B-EBBF-E047-B444-C0E5B88F1EBD}"/>
          </ac:picMkLst>
        </pc:picChg>
        <pc:picChg chg="add mod modCrop">
          <ac:chgData name="たまき訪問看護01" userId="1112424192_tp_dropbox" providerId="OAuth2" clId="{651A937A-BB2A-5740-B5F1-E45EA9DF6EE5}" dt="2019-12-14T11:54:32.525" v="3692" actId="14100"/>
          <ac:picMkLst>
            <pc:docMk/>
            <pc:sldMk cId="958920405" sldId="261"/>
            <ac:picMk id="11" creationId="{62EECB5A-B155-1A4B-8879-38FF7C321791}"/>
          </ac:picMkLst>
        </pc:picChg>
      </pc:sldChg>
      <pc:sldChg chg="addSp modSp">
        <pc:chgData name="たまき訪問看護01" userId="1112424192_tp_dropbox" providerId="OAuth2" clId="{651A937A-BB2A-5740-B5F1-E45EA9DF6EE5}" dt="2019-12-14T12:03:34.455" v="3748" actId="14100"/>
        <pc:sldMkLst>
          <pc:docMk/>
          <pc:sldMk cId="2187115559" sldId="263"/>
        </pc:sldMkLst>
        <pc:spChg chg="mod">
          <ac:chgData name="たまき訪問看護01" userId="1112424192_tp_dropbox" providerId="OAuth2" clId="{651A937A-BB2A-5740-B5F1-E45EA9DF6EE5}" dt="2019-12-14T12:03:27.994" v="3746" actId="20577"/>
          <ac:spMkLst>
            <pc:docMk/>
            <pc:sldMk cId="2187115559" sldId="263"/>
            <ac:spMk id="4" creationId="{D80EAFFE-FCD4-6942-B5B1-C16A3E8F47E7}"/>
          </ac:spMkLst>
        </pc:spChg>
        <pc:picChg chg="add mod">
          <ac:chgData name="たまき訪問看護01" userId="1112424192_tp_dropbox" providerId="OAuth2" clId="{651A937A-BB2A-5740-B5F1-E45EA9DF6EE5}" dt="2019-12-14T12:03:34.455" v="3748" actId="14100"/>
          <ac:picMkLst>
            <pc:docMk/>
            <pc:sldMk cId="2187115559" sldId="263"/>
            <ac:picMk id="7" creationId="{B7C0FDE1-5E77-8448-8ADE-B3F2EB7ADB41}"/>
          </ac:picMkLst>
        </pc:picChg>
      </pc:sldChg>
      <pc:sldChg chg="addSp modSp ord">
        <pc:chgData name="たまき訪問看護01" userId="1112424192_tp_dropbox" providerId="OAuth2" clId="{651A937A-BB2A-5740-B5F1-E45EA9DF6EE5}" dt="2019-12-14T11:12:51.384" v="2212" actId="20577"/>
        <pc:sldMkLst>
          <pc:docMk/>
          <pc:sldMk cId="2653377932" sldId="265"/>
        </pc:sldMkLst>
        <pc:spChg chg="add mod">
          <ac:chgData name="たまき訪問看護01" userId="1112424192_tp_dropbox" providerId="OAuth2" clId="{651A937A-BB2A-5740-B5F1-E45EA9DF6EE5}" dt="2019-12-14T11:12:51.384" v="2212" actId="20577"/>
          <ac:spMkLst>
            <pc:docMk/>
            <pc:sldMk cId="2653377932" sldId="265"/>
            <ac:spMk id="2" creationId="{B96260AC-8702-EC4D-9300-A2428ECD37CA}"/>
          </ac:spMkLst>
        </pc:spChg>
      </pc:sldChg>
      <pc:sldChg chg="ord">
        <pc:chgData name="たまき訪問看護01" userId="1112424192_tp_dropbox" providerId="OAuth2" clId="{651A937A-BB2A-5740-B5F1-E45EA9DF6EE5}" dt="2019-12-14T11:25:25.963" v="2580" actId="1076"/>
        <pc:sldMkLst>
          <pc:docMk/>
          <pc:sldMk cId="2789952429" sldId="267"/>
        </pc:sldMkLst>
      </pc:sldChg>
      <pc:sldChg chg="addSp delSp modSp">
        <pc:chgData name="たまき訪問看護01" userId="1112424192_tp_dropbox" providerId="OAuth2" clId="{651A937A-BB2A-5740-B5F1-E45EA9DF6EE5}" dt="2019-12-14T11:09:26.518" v="2120" actId="20577"/>
        <pc:sldMkLst>
          <pc:docMk/>
          <pc:sldMk cId="1939699190" sldId="269"/>
        </pc:sldMkLst>
        <pc:spChg chg="add mod">
          <ac:chgData name="たまき訪問看護01" userId="1112424192_tp_dropbox" providerId="OAuth2" clId="{651A937A-BB2A-5740-B5F1-E45EA9DF6EE5}" dt="2019-12-14T10:32:27.835" v="296" actId="20577"/>
          <ac:spMkLst>
            <pc:docMk/>
            <pc:sldMk cId="1939699190" sldId="269"/>
            <ac:spMk id="3" creationId="{88BD5263-2E08-3142-9F5E-2C073949207F}"/>
          </ac:spMkLst>
        </pc:spChg>
        <pc:spChg chg="del mod">
          <ac:chgData name="たまき訪問看護01" userId="1112424192_tp_dropbox" providerId="OAuth2" clId="{651A937A-BB2A-5740-B5F1-E45EA9DF6EE5}" dt="2019-12-14T10:25:01.213" v="98" actId="478"/>
          <ac:spMkLst>
            <pc:docMk/>
            <pc:sldMk cId="1939699190" sldId="269"/>
            <ac:spMk id="4" creationId="{104E0D57-6B1C-6B4F-9FE5-E7769F48AE9B}"/>
          </ac:spMkLst>
        </pc:spChg>
        <pc:spChg chg="mod">
          <ac:chgData name="たまき訪問看護01" userId="1112424192_tp_dropbox" providerId="OAuth2" clId="{651A937A-BB2A-5740-B5F1-E45EA9DF6EE5}" dt="2019-12-14T10:28:35.400" v="182" actId="21"/>
          <ac:spMkLst>
            <pc:docMk/>
            <pc:sldMk cId="1939699190" sldId="269"/>
            <ac:spMk id="5" creationId="{963678C1-B305-864A-8669-E94B9A51B905}"/>
          </ac:spMkLst>
        </pc:spChg>
        <pc:spChg chg="add del mod">
          <ac:chgData name="たまき訪問看護01" userId="1112424192_tp_dropbox" providerId="OAuth2" clId="{651A937A-BB2A-5740-B5F1-E45EA9DF6EE5}" dt="2019-12-14T10:35:28.139" v="471" actId="478"/>
          <ac:spMkLst>
            <pc:docMk/>
            <pc:sldMk cId="1939699190" sldId="269"/>
            <ac:spMk id="6" creationId="{0F92B465-E156-7A4A-B3D3-AF67929AFC3E}"/>
          </ac:spMkLst>
        </pc:spChg>
        <pc:spChg chg="add mod">
          <ac:chgData name="たまき訪問看護01" userId="1112424192_tp_dropbox" providerId="OAuth2" clId="{651A937A-BB2A-5740-B5F1-E45EA9DF6EE5}" dt="2019-12-14T10:32:45.150" v="299" actId="20577"/>
          <ac:spMkLst>
            <pc:docMk/>
            <pc:sldMk cId="1939699190" sldId="269"/>
            <ac:spMk id="7" creationId="{79F52C4C-EDCD-5443-850F-D5081D56BBF0}"/>
          </ac:spMkLst>
        </pc:spChg>
        <pc:spChg chg="add del">
          <ac:chgData name="たまき訪問看護01" userId="1112424192_tp_dropbox" providerId="OAuth2" clId="{651A937A-BB2A-5740-B5F1-E45EA9DF6EE5}" dt="2019-12-14T10:28:01.885" v="181" actId="22"/>
          <ac:spMkLst>
            <pc:docMk/>
            <pc:sldMk cId="1939699190" sldId="269"/>
            <ac:spMk id="9" creationId="{C1FCBE58-53DB-9B49-875D-BDD7954DD32A}"/>
          </ac:spMkLst>
        </pc:spChg>
        <pc:spChg chg="add mod">
          <ac:chgData name="たまき訪問看護01" userId="1112424192_tp_dropbox" providerId="OAuth2" clId="{651A937A-BB2A-5740-B5F1-E45EA9DF6EE5}" dt="2019-12-14T11:09:26.518" v="2120" actId="20577"/>
          <ac:spMkLst>
            <pc:docMk/>
            <pc:sldMk cId="1939699190" sldId="269"/>
            <ac:spMk id="10" creationId="{9D789352-DF92-6B43-8304-552697207A0E}"/>
          </ac:spMkLst>
        </pc:spChg>
      </pc:sldChg>
      <pc:sldChg chg="delSp modSp new mod setBg">
        <pc:chgData name="たまき訪問看護01" userId="1112424192_tp_dropbox" providerId="OAuth2" clId="{651A937A-BB2A-5740-B5F1-E45EA9DF6EE5}" dt="2019-12-14T10:38:46.574" v="592" actId="1076"/>
        <pc:sldMkLst>
          <pc:docMk/>
          <pc:sldMk cId="1348644427" sldId="270"/>
        </pc:sldMkLst>
        <pc:spChg chg="mod">
          <ac:chgData name="たまき訪問看護01" userId="1112424192_tp_dropbox" providerId="OAuth2" clId="{651A937A-BB2A-5740-B5F1-E45EA9DF6EE5}" dt="2019-12-14T10:38:46.574" v="592" actId="1076"/>
          <ac:spMkLst>
            <pc:docMk/>
            <pc:sldMk cId="1348644427" sldId="270"/>
            <ac:spMk id="2" creationId="{F12B6322-9206-6042-B884-A6216673B1C2}"/>
          </ac:spMkLst>
        </pc:spChg>
        <pc:spChg chg="del">
          <ac:chgData name="たまき訪問看護01" userId="1112424192_tp_dropbox" providerId="OAuth2" clId="{651A937A-BB2A-5740-B5F1-E45EA9DF6EE5}" dt="2019-12-14T10:36:25.286" v="494" actId="478"/>
          <ac:spMkLst>
            <pc:docMk/>
            <pc:sldMk cId="1348644427" sldId="270"/>
            <ac:spMk id="3" creationId="{B59B044B-442A-0C4D-832D-E44BEB99ADFA}"/>
          </ac:spMkLst>
        </pc:spChg>
      </pc:sldChg>
      <pc:sldChg chg="addSp modSp new mod setBg">
        <pc:chgData name="たまき訪問看護01" userId="1112424192_tp_dropbox" providerId="OAuth2" clId="{651A937A-BB2A-5740-B5F1-E45EA9DF6EE5}" dt="2019-12-14T10:53:53.287" v="1291" actId="1076"/>
        <pc:sldMkLst>
          <pc:docMk/>
          <pc:sldMk cId="3653099070" sldId="271"/>
        </pc:sldMkLst>
        <pc:spChg chg="mod">
          <ac:chgData name="たまき訪問看護01" userId="1112424192_tp_dropbox" providerId="OAuth2" clId="{651A937A-BB2A-5740-B5F1-E45EA9DF6EE5}" dt="2019-12-14T10:46:09.319" v="652" actId="27636"/>
          <ac:spMkLst>
            <pc:docMk/>
            <pc:sldMk cId="3653099070" sldId="271"/>
            <ac:spMk id="2" creationId="{9E10429C-FB20-8A42-9027-E4EA26C2F6B4}"/>
          </ac:spMkLst>
        </pc:spChg>
        <pc:spChg chg="mod">
          <ac:chgData name="たまき訪問看護01" userId="1112424192_tp_dropbox" providerId="OAuth2" clId="{651A937A-BB2A-5740-B5F1-E45EA9DF6EE5}" dt="2019-12-14T10:49:30.927" v="953" actId="14100"/>
          <ac:spMkLst>
            <pc:docMk/>
            <pc:sldMk cId="3653099070" sldId="271"/>
            <ac:spMk id="3" creationId="{92FC200B-AB3F-5947-8B81-8CF185DD3408}"/>
          </ac:spMkLst>
        </pc:spChg>
        <pc:spChg chg="add mod">
          <ac:chgData name="たまき訪問看護01" userId="1112424192_tp_dropbox" providerId="OAuth2" clId="{651A937A-BB2A-5740-B5F1-E45EA9DF6EE5}" dt="2019-12-14T10:51:10.525" v="998" actId="14100"/>
          <ac:spMkLst>
            <pc:docMk/>
            <pc:sldMk cId="3653099070" sldId="271"/>
            <ac:spMk id="5" creationId="{39641F29-36C5-7941-9853-FFD801E6B620}"/>
          </ac:spMkLst>
        </pc:spChg>
        <pc:spChg chg="add mod">
          <ac:chgData name="たまき訪問看護01" userId="1112424192_tp_dropbox" providerId="OAuth2" clId="{651A937A-BB2A-5740-B5F1-E45EA9DF6EE5}" dt="2019-12-14T10:53:53.287" v="1291" actId="1076"/>
          <ac:spMkLst>
            <pc:docMk/>
            <pc:sldMk cId="3653099070" sldId="271"/>
            <ac:spMk id="6" creationId="{7D5E1CCC-9CD9-D240-9C1B-AB2F5462780F}"/>
          </ac:spMkLst>
        </pc:spChg>
      </pc:sldChg>
      <pc:sldChg chg="delSp modSp new mod setBg">
        <pc:chgData name="たまき訪問看護01" userId="1112424192_tp_dropbox" providerId="OAuth2" clId="{651A937A-BB2A-5740-B5F1-E45EA9DF6EE5}" dt="2019-12-14T11:08:23.150" v="2051" actId="255"/>
        <pc:sldMkLst>
          <pc:docMk/>
          <pc:sldMk cId="3747097792" sldId="272"/>
        </pc:sldMkLst>
        <pc:spChg chg="mod">
          <ac:chgData name="たまき訪問看護01" userId="1112424192_tp_dropbox" providerId="OAuth2" clId="{651A937A-BB2A-5740-B5F1-E45EA9DF6EE5}" dt="2019-12-14T11:08:23.150" v="2051" actId="255"/>
          <ac:spMkLst>
            <pc:docMk/>
            <pc:sldMk cId="3747097792" sldId="272"/>
            <ac:spMk id="2" creationId="{343DE8EE-6E47-F042-994D-5CCE9813A1F1}"/>
          </ac:spMkLst>
        </pc:spChg>
        <pc:spChg chg="del">
          <ac:chgData name="たまき訪問看護01" userId="1112424192_tp_dropbox" providerId="OAuth2" clId="{651A937A-BB2A-5740-B5F1-E45EA9DF6EE5}" dt="2019-12-14T10:55:40.336" v="1445" actId="478"/>
          <ac:spMkLst>
            <pc:docMk/>
            <pc:sldMk cId="3747097792" sldId="272"/>
            <ac:spMk id="3" creationId="{0BC957B4-3B52-4E41-B2E5-010F2C9D755F}"/>
          </ac:spMkLst>
        </pc:spChg>
      </pc:sldChg>
      <pc:sldChg chg="addSp modSp new mod setBg">
        <pc:chgData name="たまき訪問看護01" userId="1112424192_tp_dropbox" providerId="OAuth2" clId="{651A937A-BB2A-5740-B5F1-E45EA9DF6EE5}" dt="2019-12-14T11:05:45.190" v="2015" actId="20577"/>
        <pc:sldMkLst>
          <pc:docMk/>
          <pc:sldMk cId="2799524487" sldId="273"/>
        </pc:sldMkLst>
        <pc:spChg chg="mod">
          <ac:chgData name="たまき訪問看護01" userId="1112424192_tp_dropbox" providerId="OAuth2" clId="{651A937A-BB2A-5740-B5F1-E45EA9DF6EE5}" dt="2019-12-14T11:00:02.382" v="1524" actId="1076"/>
          <ac:spMkLst>
            <pc:docMk/>
            <pc:sldMk cId="2799524487" sldId="273"/>
            <ac:spMk id="2" creationId="{8562CD39-4E3A-764D-A6E6-D24F6E005B9A}"/>
          </ac:spMkLst>
        </pc:spChg>
        <pc:spChg chg="mod">
          <ac:chgData name="たまき訪問看護01" userId="1112424192_tp_dropbox" providerId="OAuth2" clId="{651A937A-BB2A-5740-B5F1-E45EA9DF6EE5}" dt="2019-12-14T11:00:53.731" v="1583" actId="1076"/>
          <ac:spMkLst>
            <pc:docMk/>
            <pc:sldMk cId="2799524487" sldId="273"/>
            <ac:spMk id="3" creationId="{2D94FEDF-1F78-3B4E-9E19-48E673E4DCBA}"/>
          </ac:spMkLst>
        </pc:spChg>
        <pc:spChg chg="add mod">
          <ac:chgData name="たまき訪問看護01" userId="1112424192_tp_dropbox" providerId="OAuth2" clId="{651A937A-BB2A-5740-B5F1-E45EA9DF6EE5}" dt="2019-12-14T11:01:27.388" v="1584" actId="1076"/>
          <ac:spMkLst>
            <pc:docMk/>
            <pc:sldMk cId="2799524487" sldId="273"/>
            <ac:spMk id="5" creationId="{9CD01B29-C6DB-D042-A79D-14450B8A662C}"/>
          </ac:spMkLst>
        </pc:spChg>
        <pc:spChg chg="add mod">
          <ac:chgData name="たまき訪問看護01" userId="1112424192_tp_dropbox" providerId="OAuth2" clId="{651A937A-BB2A-5740-B5F1-E45EA9DF6EE5}" dt="2019-12-14T11:05:45.190" v="2015" actId="20577"/>
          <ac:spMkLst>
            <pc:docMk/>
            <pc:sldMk cId="2799524487" sldId="273"/>
            <ac:spMk id="6" creationId="{063ACFE8-FF5E-C243-9538-BF96FC1D9FD0}"/>
          </ac:spMkLst>
        </pc:spChg>
      </pc:sldChg>
      <pc:sldChg chg="addSp delSp modSp new mod setBg">
        <pc:chgData name="たまき訪問看護01" userId="1112424192_tp_dropbox" providerId="OAuth2" clId="{651A937A-BB2A-5740-B5F1-E45EA9DF6EE5}" dt="2019-12-14T11:19:07.394" v="2353" actId="20577"/>
        <pc:sldMkLst>
          <pc:docMk/>
          <pc:sldMk cId="4114206352" sldId="274"/>
        </pc:sldMkLst>
        <pc:spChg chg="del mod">
          <ac:chgData name="たまき訪問看護01" userId="1112424192_tp_dropbox" providerId="OAuth2" clId="{651A937A-BB2A-5740-B5F1-E45EA9DF6EE5}" dt="2019-12-14T11:15:13.550" v="2213" actId="478"/>
          <ac:spMkLst>
            <pc:docMk/>
            <pc:sldMk cId="4114206352" sldId="274"/>
            <ac:spMk id="2" creationId="{EFB56EE4-200F-C44D-810D-115B3248A170}"/>
          </ac:spMkLst>
        </pc:spChg>
        <pc:spChg chg="del">
          <ac:chgData name="たまき訪問看護01" userId="1112424192_tp_dropbox" providerId="OAuth2" clId="{651A937A-BB2A-5740-B5F1-E45EA9DF6EE5}" dt="2019-12-14T11:16:29.786" v="2215" actId="478"/>
          <ac:spMkLst>
            <pc:docMk/>
            <pc:sldMk cId="4114206352" sldId="274"/>
            <ac:spMk id="3" creationId="{BB398F5E-F5AD-A44D-B9F1-E5C2AFD0332A}"/>
          </ac:spMkLst>
        </pc:spChg>
        <pc:spChg chg="add del mod">
          <ac:chgData name="たまき訪問看護01" userId="1112424192_tp_dropbox" providerId="OAuth2" clId="{651A937A-BB2A-5740-B5F1-E45EA9DF6EE5}" dt="2019-12-14T11:16:27.447" v="2214" actId="478"/>
          <ac:spMkLst>
            <pc:docMk/>
            <pc:sldMk cId="4114206352" sldId="274"/>
            <ac:spMk id="5" creationId="{D50F9DFD-E084-D74E-B34F-35991328A3AB}"/>
          </ac:spMkLst>
        </pc:spChg>
        <pc:spChg chg="add mod">
          <ac:chgData name="たまき訪問看護01" userId="1112424192_tp_dropbox" providerId="OAuth2" clId="{651A937A-BB2A-5740-B5F1-E45EA9DF6EE5}" dt="2019-12-14T11:18:19.144" v="2288" actId="255"/>
          <ac:spMkLst>
            <pc:docMk/>
            <pc:sldMk cId="4114206352" sldId="274"/>
            <ac:spMk id="8" creationId="{4F41070B-A335-8C47-B3CA-89F78DB57347}"/>
          </ac:spMkLst>
        </pc:spChg>
        <pc:spChg chg="add mod">
          <ac:chgData name="たまき訪問看護01" userId="1112424192_tp_dropbox" providerId="OAuth2" clId="{651A937A-BB2A-5740-B5F1-E45EA9DF6EE5}" dt="2019-12-14T11:19:07.394" v="2353" actId="20577"/>
          <ac:spMkLst>
            <pc:docMk/>
            <pc:sldMk cId="4114206352" sldId="274"/>
            <ac:spMk id="10" creationId="{87BA9A27-6B57-5147-9AD0-7803E38B6985}"/>
          </ac:spMkLst>
        </pc:spChg>
        <pc:picChg chg="add mod">
          <ac:chgData name="たまき訪問看護01" userId="1112424192_tp_dropbox" providerId="OAuth2" clId="{651A937A-BB2A-5740-B5F1-E45EA9DF6EE5}" dt="2019-12-14T11:17:05.181" v="2221" actId="1076"/>
          <ac:picMkLst>
            <pc:docMk/>
            <pc:sldMk cId="4114206352" sldId="274"/>
            <ac:picMk id="6" creationId="{0CF60123-2B74-5648-A334-FFB17B10B1C8}"/>
          </ac:picMkLst>
        </pc:picChg>
      </pc:sldChg>
      <pc:sldChg chg="addSp delSp modSp new mod ord setBg">
        <pc:chgData name="たまき訪問看護01" userId="1112424192_tp_dropbox" providerId="OAuth2" clId="{651A937A-BB2A-5740-B5F1-E45EA9DF6EE5}" dt="2019-12-14T11:59:29.751" v="3731" actId="14100"/>
        <pc:sldMkLst>
          <pc:docMk/>
          <pc:sldMk cId="2362076060" sldId="275"/>
        </pc:sldMkLst>
        <pc:spChg chg="del">
          <ac:chgData name="たまき訪問看護01" userId="1112424192_tp_dropbox" providerId="OAuth2" clId="{651A937A-BB2A-5740-B5F1-E45EA9DF6EE5}" dt="2019-12-14T11:21:27.295" v="2357" actId="478"/>
          <ac:spMkLst>
            <pc:docMk/>
            <pc:sldMk cId="2362076060" sldId="275"/>
            <ac:spMk id="2" creationId="{8ABD83BB-CB0B-2A4C-90D4-EB9E7512B06F}"/>
          </ac:spMkLst>
        </pc:spChg>
        <pc:spChg chg="del mod">
          <ac:chgData name="たまき訪問看護01" userId="1112424192_tp_dropbox" providerId="OAuth2" clId="{651A937A-BB2A-5740-B5F1-E45EA9DF6EE5}" dt="2019-12-14T11:22:17.159" v="2372" actId="478"/>
          <ac:spMkLst>
            <pc:docMk/>
            <pc:sldMk cId="2362076060" sldId="275"/>
            <ac:spMk id="3" creationId="{06638E9C-676E-714A-A699-A5EBE0551F2F}"/>
          </ac:spMkLst>
        </pc:spChg>
        <pc:spChg chg="add mod">
          <ac:chgData name="たまき訪問看護01" userId="1112424192_tp_dropbox" providerId="OAuth2" clId="{651A937A-BB2A-5740-B5F1-E45EA9DF6EE5}" dt="2019-12-14T11:58:44.455" v="3698" actId="1076"/>
          <ac:spMkLst>
            <pc:docMk/>
            <pc:sldMk cId="2362076060" sldId="275"/>
            <ac:spMk id="4" creationId="{03B30F0F-ABF9-684C-A978-24A760191A3E}"/>
          </ac:spMkLst>
        </pc:spChg>
        <pc:spChg chg="add mod">
          <ac:chgData name="たまき訪問看護01" userId="1112424192_tp_dropbox" providerId="OAuth2" clId="{651A937A-BB2A-5740-B5F1-E45EA9DF6EE5}" dt="2019-12-14T11:59:29.751" v="3731" actId="14100"/>
          <ac:spMkLst>
            <pc:docMk/>
            <pc:sldMk cId="2362076060" sldId="275"/>
            <ac:spMk id="5" creationId="{2DC79BA8-F81F-194D-8916-959A48774281}"/>
          </ac:spMkLst>
        </pc:spChg>
      </pc:sldChg>
      <pc:sldChg chg="addSp delSp modSp new mod setBg">
        <pc:chgData name="たまき訪問看護01" userId="1112424192_tp_dropbox" providerId="OAuth2" clId="{651A937A-BB2A-5740-B5F1-E45EA9DF6EE5}" dt="2019-12-14T11:32:22.743" v="3095" actId="1076"/>
        <pc:sldMkLst>
          <pc:docMk/>
          <pc:sldMk cId="468871827" sldId="276"/>
        </pc:sldMkLst>
        <pc:spChg chg="mod">
          <ac:chgData name="たまき訪問看護01" userId="1112424192_tp_dropbox" providerId="OAuth2" clId="{651A937A-BB2A-5740-B5F1-E45EA9DF6EE5}" dt="2019-12-14T11:26:27.066" v="2614" actId="1076"/>
          <ac:spMkLst>
            <pc:docMk/>
            <pc:sldMk cId="468871827" sldId="276"/>
            <ac:spMk id="2" creationId="{224CA3DF-5F30-CA44-98B2-F324B56868ED}"/>
          </ac:spMkLst>
        </pc:spChg>
        <pc:spChg chg="del">
          <ac:chgData name="たまき訪問看護01" userId="1112424192_tp_dropbox" providerId="OAuth2" clId="{651A937A-BB2A-5740-B5F1-E45EA9DF6EE5}" dt="2019-12-14T11:27:04.633" v="2616" actId="478"/>
          <ac:spMkLst>
            <pc:docMk/>
            <pc:sldMk cId="468871827" sldId="276"/>
            <ac:spMk id="3" creationId="{D7DF551F-AE8E-ED49-8701-B300A890FBAC}"/>
          </ac:spMkLst>
        </pc:spChg>
        <pc:spChg chg="add mod">
          <ac:chgData name="たまき訪問看護01" userId="1112424192_tp_dropbox" providerId="OAuth2" clId="{651A937A-BB2A-5740-B5F1-E45EA9DF6EE5}" dt="2019-12-14T11:32:22.743" v="3095" actId="1076"/>
          <ac:spMkLst>
            <pc:docMk/>
            <pc:sldMk cId="468871827" sldId="276"/>
            <ac:spMk id="4" creationId="{84493168-97DB-A141-B177-3F3D0F036D74}"/>
          </ac:spMkLst>
        </pc:spChg>
        <pc:spChg chg="add mod">
          <ac:chgData name="たまき訪問看護01" userId="1112424192_tp_dropbox" providerId="OAuth2" clId="{651A937A-BB2A-5740-B5F1-E45EA9DF6EE5}" dt="2019-12-14T11:32:20.664" v="3094" actId="1076"/>
          <ac:spMkLst>
            <pc:docMk/>
            <pc:sldMk cId="468871827" sldId="276"/>
            <ac:spMk id="6" creationId="{D4A5A124-8765-C648-9542-305B9603B33C}"/>
          </ac:spMkLst>
        </pc:spChg>
      </pc:sldChg>
      <pc:sldChg chg="addSp modSp new mod setBg">
        <pc:chgData name="たまき訪問看護01" userId="1112424192_tp_dropbox" providerId="OAuth2" clId="{651A937A-BB2A-5740-B5F1-E45EA9DF6EE5}" dt="2019-12-14T11:56:57.502" v="3694" actId="1076"/>
        <pc:sldMkLst>
          <pc:docMk/>
          <pc:sldMk cId="335718007" sldId="277"/>
        </pc:sldMkLst>
        <pc:spChg chg="mod">
          <ac:chgData name="たまき訪問看護01" userId="1112424192_tp_dropbox" providerId="OAuth2" clId="{651A937A-BB2A-5740-B5F1-E45EA9DF6EE5}" dt="2019-12-14T11:33:08.521" v="3106" actId="1076"/>
          <ac:spMkLst>
            <pc:docMk/>
            <pc:sldMk cId="335718007" sldId="277"/>
            <ac:spMk id="2" creationId="{D560F561-F1DB-5B4F-AB98-815D34E17D1D}"/>
          </ac:spMkLst>
        </pc:spChg>
        <pc:spChg chg="mod">
          <ac:chgData name="たまき訪問看護01" userId="1112424192_tp_dropbox" providerId="OAuth2" clId="{651A937A-BB2A-5740-B5F1-E45EA9DF6EE5}" dt="2019-12-14T11:37:32.050" v="3661" actId="14100"/>
          <ac:spMkLst>
            <pc:docMk/>
            <pc:sldMk cId="335718007" sldId="277"/>
            <ac:spMk id="3" creationId="{4E6496F9-17A1-0D4A-BF67-D8FF7302118F}"/>
          </ac:spMkLst>
        </pc:spChg>
        <pc:picChg chg="add mod">
          <ac:chgData name="たまき訪問看護01" userId="1112424192_tp_dropbox" providerId="OAuth2" clId="{651A937A-BB2A-5740-B5F1-E45EA9DF6EE5}" dt="2019-12-14T11:56:57.502" v="3694" actId="1076"/>
          <ac:picMkLst>
            <pc:docMk/>
            <pc:sldMk cId="335718007" sldId="277"/>
            <ac:picMk id="6" creationId="{E188F8C6-8823-A64C-B989-B9F35068E354}"/>
          </ac:picMkLst>
        </pc:picChg>
      </pc:sldChg>
    </pc:docChg>
  </pc:docChgLst>
  <pc:docChgLst>
    <pc:chgData name="たまき訪問看護01" userId="1112424192_tp_dropbox" providerId="OAuth2" clId="{76923417-C386-3848-B53A-FD49BA1591F5}"/>
    <pc:docChg chg="custSel addSld modSld addMainMaster delMainMaster">
      <pc:chgData name="たまき訪問看護01" userId="1112424192_tp_dropbox" providerId="OAuth2" clId="{76923417-C386-3848-B53A-FD49BA1591F5}" dt="2019-12-14T06:57:12.621" v="2892" actId="1076"/>
      <pc:docMkLst>
        <pc:docMk/>
      </pc:docMkLst>
      <pc:sldChg chg="modSp mod setBg">
        <pc:chgData name="たまき訪問看護01" userId="1112424192_tp_dropbox" providerId="OAuth2" clId="{76923417-C386-3848-B53A-FD49BA1591F5}" dt="2019-12-14T05:10:34.651" v="54"/>
        <pc:sldMkLst>
          <pc:docMk/>
          <pc:sldMk cId="4096627488" sldId="256"/>
        </pc:sldMkLst>
        <pc:spChg chg="mod">
          <ac:chgData name="たまき訪問看護01" userId="1112424192_tp_dropbox" providerId="OAuth2" clId="{76923417-C386-3848-B53A-FD49BA1591F5}" dt="2019-12-14T05:02:08.049" v="46" actId="1076"/>
          <ac:spMkLst>
            <pc:docMk/>
            <pc:sldMk cId="4096627488" sldId="256"/>
            <ac:spMk id="2" creationId="{327B884B-302B-477A-A0EE-BEAEF4DE984E}"/>
          </ac:spMkLst>
        </pc:spChg>
        <pc:spChg chg="mod">
          <ac:chgData name="たまき訪問看護01" userId="1112424192_tp_dropbox" providerId="OAuth2" clId="{76923417-C386-3848-B53A-FD49BA1591F5}" dt="2019-12-14T05:09:53.684" v="51" actId="1076"/>
          <ac:spMkLst>
            <pc:docMk/>
            <pc:sldMk cId="4096627488" sldId="256"/>
            <ac:spMk id="3" creationId="{F981F0A1-E854-49FD-A1D1-9B0ECB6AA20D}"/>
          </ac:spMkLst>
        </pc:spChg>
      </pc:sldChg>
      <pc:sldChg chg="addSp delSp modSp mod setBg modClrScheme chgLayout">
        <pc:chgData name="たまき訪問看護01" userId="1112424192_tp_dropbox" providerId="OAuth2" clId="{76923417-C386-3848-B53A-FD49BA1591F5}" dt="2019-12-14T05:23:10.879" v="786" actId="1076"/>
        <pc:sldMkLst>
          <pc:docMk/>
          <pc:sldMk cId="2230708659" sldId="257"/>
        </pc:sldMkLst>
        <pc:spChg chg="mod ord">
          <ac:chgData name="たまき訪問看護01" userId="1112424192_tp_dropbox" providerId="OAuth2" clId="{76923417-C386-3848-B53A-FD49BA1591F5}" dt="2019-12-14T05:18:44.447" v="562" actId="1076"/>
          <ac:spMkLst>
            <pc:docMk/>
            <pc:sldMk cId="2230708659" sldId="257"/>
            <ac:spMk id="2" creationId="{964FB5A4-5F25-4C8F-94B4-63795EAB0C00}"/>
          </ac:spMkLst>
        </pc:spChg>
        <pc:spChg chg="del mod ord">
          <ac:chgData name="たまき訪問看護01" userId="1112424192_tp_dropbox" providerId="OAuth2" clId="{76923417-C386-3848-B53A-FD49BA1591F5}" dt="2019-12-14T05:13:37.281" v="128" actId="478"/>
          <ac:spMkLst>
            <pc:docMk/>
            <pc:sldMk cId="2230708659" sldId="257"/>
            <ac:spMk id="3" creationId="{00C90568-F3AF-4571-9CD6-FDA28419936B}"/>
          </ac:spMkLst>
        </pc:spChg>
        <pc:spChg chg="add mod">
          <ac:chgData name="たまき訪問看護01" userId="1112424192_tp_dropbox" providerId="OAuth2" clId="{76923417-C386-3848-B53A-FD49BA1591F5}" dt="2019-12-14T05:23:10.879" v="786" actId="1076"/>
          <ac:spMkLst>
            <pc:docMk/>
            <pc:sldMk cId="2230708659" sldId="257"/>
            <ac:spMk id="4" creationId="{9F432102-0212-0341-8687-8D11A75AA5AB}"/>
          </ac:spMkLst>
        </pc:spChg>
      </pc:sldChg>
      <pc:sldChg chg="addSp delSp modSp mod setBg">
        <pc:chgData name="たまき訪問看護01" userId="1112424192_tp_dropbox" providerId="OAuth2" clId="{76923417-C386-3848-B53A-FD49BA1591F5}" dt="2019-12-14T05:33:45.168" v="1079" actId="255"/>
        <pc:sldMkLst>
          <pc:docMk/>
          <pc:sldMk cId="317019546" sldId="258"/>
        </pc:sldMkLst>
        <pc:spChg chg="del mod">
          <ac:chgData name="たまき訪問看護01" userId="1112424192_tp_dropbox" providerId="OAuth2" clId="{76923417-C386-3848-B53A-FD49BA1591F5}" dt="2019-12-14T05:31:44.191" v="1020" actId="478"/>
          <ac:spMkLst>
            <pc:docMk/>
            <pc:sldMk cId="317019546" sldId="258"/>
            <ac:spMk id="2" creationId="{05242CE8-A2BF-5B4A-8585-C6EC2897052D}"/>
          </ac:spMkLst>
        </pc:spChg>
        <pc:spChg chg="del">
          <ac:chgData name="たまき訪問看護01" userId="1112424192_tp_dropbox" providerId="OAuth2" clId="{76923417-C386-3848-B53A-FD49BA1591F5}" dt="2019-12-14T05:24:06.924" v="807" actId="478"/>
          <ac:spMkLst>
            <pc:docMk/>
            <pc:sldMk cId="317019546" sldId="258"/>
            <ac:spMk id="3" creationId="{43F6DD77-B819-7A4E-BAD9-41C4758EAC96}"/>
          </ac:spMkLst>
        </pc:spChg>
        <pc:spChg chg="add mod">
          <ac:chgData name="たまき訪問看護01" userId="1112424192_tp_dropbox" providerId="OAuth2" clId="{76923417-C386-3848-B53A-FD49BA1591F5}" dt="2019-12-14T05:33:04.202" v="1075" actId="1076"/>
          <ac:spMkLst>
            <pc:docMk/>
            <pc:sldMk cId="317019546" sldId="258"/>
            <ac:spMk id="4" creationId="{DE438453-3381-574F-A157-9B700D784574}"/>
          </ac:spMkLst>
        </pc:spChg>
        <pc:spChg chg="add del mod">
          <ac:chgData name="たまき訪問看護01" userId="1112424192_tp_dropbox" providerId="OAuth2" clId="{76923417-C386-3848-B53A-FD49BA1591F5}" dt="2019-12-14T05:31:46.414" v="1021" actId="478"/>
          <ac:spMkLst>
            <pc:docMk/>
            <pc:sldMk cId="317019546" sldId="258"/>
            <ac:spMk id="6" creationId="{BD921CD9-7775-9546-9603-40C2F7666F5A}"/>
          </ac:spMkLst>
        </pc:spChg>
        <pc:spChg chg="add mod">
          <ac:chgData name="たまき訪問看護01" userId="1112424192_tp_dropbox" providerId="OAuth2" clId="{76923417-C386-3848-B53A-FD49BA1591F5}" dt="2019-12-14T05:33:45.168" v="1079" actId="255"/>
          <ac:spMkLst>
            <pc:docMk/>
            <pc:sldMk cId="317019546" sldId="258"/>
            <ac:spMk id="7" creationId="{F17435F5-4CA2-6249-B9FE-7BA8F975BA1C}"/>
          </ac:spMkLst>
        </pc:spChg>
      </pc:sldChg>
      <pc:sldChg chg="delSp modSp new mod setBg">
        <pc:chgData name="たまき訪問看護01" userId="1112424192_tp_dropbox" providerId="OAuth2" clId="{76923417-C386-3848-B53A-FD49BA1591F5}" dt="2019-12-14T05:31:17.142" v="1017" actId="1076"/>
        <pc:sldMkLst>
          <pc:docMk/>
          <pc:sldMk cId="1057352306" sldId="259"/>
        </pc:sldMkLst>
        <pc:spChg chg="mod">
          <ac:chgData name="たまき訪問看護01" userId="1112424192_tp_dropbox" providerId="OAuth2" clId="{76923417-C386-3848-B53A-FD49BA1591F5}" dt="2019-12-14T05:31:17.142" v="1017" actId="1076"/>
          <ac:spMkLst>
            <pc:docMk/>
            <pc:sldMk cId="1057352306" sldId="259"/>
            <ac:spMk id="2" creationId="{89A45966-2398-484B-8489-89AB82D72892}"/>
          </ac:spMkLst>
        </pc:spChg>
        <pc:spChg chg="del">
          <ac:chgData name="たまき訪問看護01" userId="1112424192_tp_dropbox" providerId="OAuth2" clId="{76923417-C386-3848-B53A-FD49BA1591F5}" dt="2019-12-14T05:31:13.012" v="1016" actId="478"/>
          <ac:spMkLst>
            <pc:docMk/>
            <pc:sldMk cId="1057352306" sldId="259"/>
            <ac:spMk id="3" creationId="{55BEF1EC-6803-3049-8289-6982E765A9F1}"/>
          </ac:spMkLst>
        </pc:spChg>
      </pc:sldChg>
      <pc:sldChg chg="modSp new mod setBg">
        <pc:chgData name="たまき訪問看護01" userId="1112424192_tp_dropbox" providerId="OAuth2" clId="{76923417-C386-3848-B53A-FD49BA1591F5}" dt="2019-12-14T05:38:41.243" v="1489" actId="1076"/>
        <pc:sldMkLst>
          <pc:docMk/>
          <pc:sldMk cId="2110107847" sldId="260"/>
        </pc:sldMkLst>
        <pc:spChg chg="mod">
          <ac:chgData name="たまき訪問看護01" userId="1112424192_tp_dropbox" providerId="OAuth2" clId="{76923417-C386-3848-B53A-FD49BA1591F5}" dt="2019-12-14T05:38:41.243" v="1489" actId="1076"/>
          <ac:spMkLst>
            <pc:docMk/>
            <pc:sldMk cId="2110107847" sldId="260"/>
            <ac:spMk id="2" creationId="{E0C94211-57C5-8A48-B7E4-5E374115B60F}"/>
          </ac:spMkLst>
        </pc:spChg>
        <pc:spChg chg="mod">
          <ac:chgData name="たまき訪問看護01" userId="1112424192_tp_dropbox" providerId="OAuth2" clId="{76923417-C386-3848-B53A-FD49BA1591F5}" dt="2019-12-14T05:38:27.537" v="1488" actId="14100"/>
          <ac:spMkLst>
            <pc:docMk/>
            <pc:sldMk cId="2110107847" sldId="260"/>
            <ac:spMk id="3" creationId="{CB3BE448-0A0C-AB4A-808E-32226846DE1D}"/>
          </ac:spMkLst>
        </pc:spChg>
      </pc:sldChg>
      <pc:sldChg chg="addSp delSp modSp new mod setBg">
        <pc:chgData name="たまき訪問看護01" userId="1112424192_tp_dropbox" providerId="OAuth2" clId="{76923417-C386-3848-B53A-FD49BA1591F5}" dt="2019-12-14T06:16:33.540" v="1845" actId="14100"/>
        <pc:sldMkLst>
          <pc:docMk/>
          <pc:sldMk cId="958920405" sldId="261"/>
        </pc:sldMkLst>
        <pc:spChg chg="mod">
          <ac:chgData name="たまき訪問看護01" userId="1112424192_tp_dropbox" providerId="OAuth2" clId="{76923417-C386-3848-B53A-FD49BA1591F5}" dt="2019-12-14T05:44:13.919" v="1542" actId="1076"/>
          <ac:spMkLst>
            <pc:docMk/>
            <pc:sldMk cId="958920405" sldId="261"/>
            <ac:spMk id="2" creationId="{9CA6A4A9-013F-C94C-92D4-D3CDA0A69078}"/>
          </ac:spMkLst>
        </pc:spChg>
        <pc:spChg chg="del">
          <ac:chgData name="たまき訪問看護01" userId="1112424192_tp_dropbox" providerId="OAuth2" clId="{76923417-C386-3848-B53A-FD49BA1591F5}" dt="2019-12-14T05:44:15.837" v="1543" actId="478"/>
          <ac:spMkLst>
            <pc:docMk/>
            <pc:sldMk cId="958920405" sldId="261"/>
            <ac:spMk id="3" creationId="{7C9978CE-2C57-8843-B1FF-E96194D7FB2B}"/>
          </ac:spMkLst>
        </pc:spChg>
        <pc:spChg chg="add mod">
          <ac:chgData name="たまき訪問看護01" userId="1112424192_tp_dropbox" providerId="OAuth2" clId="{76923417-C386-3848-B53A-FD49BA1591F5}" dt="2019-12-14T05:47:57.184" v="1770" actId="14100"/>
          <ac:spMkLst>
            <pc:docMk/>
            <pc:sldMk cId="958920405" sldId="261"/>
            <ac:spMk id="4" creationId="{D7A14669-79E7-D843-A849-3A6CB29121CA}"/>
          </ac:spMkLst>
        </pc:spChg>
        <pc:spChg chg="add mod">
          <ac:chgData name="たまき訪問看護01" userId="1112424192_tp_dropbox" providerId="OAuth2" clId="{76923417-C386-3848-B53A-FD49BA1591F5}" dt="2019-12-14T06:16:33.540" v="1845" actId="14100"/>
          <ac:spMkLst>
            <pc:docMk/>
            <pc:sldMk cId="958920405" sldId="261"/>
            <ac:spMk id="5" creationId="{D6015E5B-7824-6D42-ADCE-E661F692509E}"/>
          </ac:spMkLst>
        </pc:spChg>
      </pc:sldChg>
      <pc:sldChg chg="addSp delSp modSp new mod setBg modClrScheme chgLayout">
        <pc:chgData name="たまき訪問看護01" userId="1112424192_tp_dropbox" providerId="OAuth2" clId="{76923417-C386-3848-B53A-FD49BA1591F5}" dt="2019-12-14T06:22:13.313" v="1942" actId="1076"/>
        <pc:sldMkLst>
          <pc:docMk/>
          <pc:sldMk cId="1366945454" sldId="262"/>
        </pc:sldMkLst>
        <pc:spChg chg="del">
          <ac:chgData name="たまき訪問看護01" userId="1112424192_tp_dropbox" providerId="OAuth2" clId="{76923417-C386-3848-B53A-FD49BA1591F5}" dt="2019-12-14T05:49:31.682" v="1773" actId="478"/>
          <ac:spMkLst>
            <pc:docMk/>
            <pc:sldMk cId="1366945454" sldId="262"/>
            <ac:spMk id="2" creationId="{6F70A665-DBDF-104C-9D47-C36CABF4FC8D}"/>
          </ac:spMkLst>
        </pc:spChg>
        <pc:spChg chg="del">
          <ac:chgData name="たまき訪問看護01" userId="1112424192_tp_dropbox" providerId="OAuth2" clId="{76923417-C386-3848-B53A-FD49BA1591F5}" dt="2019-12-14T05:49:34.470" v="1774" actId="478"/>
          <ac:spMkLst>
            <pc:docMk/>
            <pc:sldMk cId="1366945454" sldId="262"/>
            <ac:spMk id="3" creationId="{E791A52B-2CDA-4F42-B9D6-489F719A5D9C}"/>
          </ac:spMkLst>
        </pc:spChg>
        <pc:spChg chg="add del mod">
          <ac:chgData name="たまき訪問看護01" userId="1112424192_tp_dropbox" providerId="OAuth2" clId="{76923417-C386-3848-B53A-FD49BA1591F5}" dt="2019-12-14T06:12:45.192" v="1807" actId="478"/>
          <ac:spMkLst>
            <pc:docMk/>
            <pc:sldMk cId="1366945454" sldId="262"/>
            <ac:spMk id="4" creationId="{A3997AB8-7D2B-0E42-91E6-4021A755D0DE}"/>
          </ac:spMkLst>
        </pc:spChg>
        <pc:spChg chg="add mod">
          <ac:chgData name="たまき訪問看護01" userId="1112424192_tp_dropbox" providerId="OAuth2" clId="{76923417-C386-3848-B53A-FD49BA1591F5}" dt="2019-12-14T06:22:13.313" v="1942" actId="1076"/>
          <ac:spMkLst>
            <pc:docMk/>
            <pc:sldMk cId="1366945454" sldId="262"/>
            <ac:spMk id="5" creationId="{6D8B1C05-4346-BA4D-B4C3-18F12B460DF2}"/>
          </ac:spMkLst>
        </pc:spChg>
      </pc:sldChg>
      <pc:sldChg chg="addSp modSp new mod setBg">
        <pc:chgData name="たまき訪問看護01" userId="1112424192_tp_dropbox" providerId="OAuth2" clId="{76923417-C386-3848-B53A-FD49BA1591F5}" dt="2019-12-14T06:41:02.088" v="2757" actId="14100"/>
        <pc:sldMkLst>
          <pc:docMk/>
          <pc:sldMk cId="2187115559" sldId="263"/>
        </pc:sldMkLst>
        <pc:spChg chg="mod">
          <ac:chgData name="たまき訪問看護01" userId="1112424192_tp_dropbox" providerId="OAuth2" clId="{76923417-C386-3848-B53A-FD49BA1591F5}" dt="2019-12-14T06:27:54.440" v="2185" actId="1076"/>
          <ac:spMkLst>
            <pc:docMk/>
            <pc:sldMk cId="2187115559" sldId="263"/>
            <ac:spMk id="2" creationId="{9D467FAC-D568-4248-9436-EFF476F5D450}"/>
          </ac:spMkLst>
        </pc:spChg>
        <pc:spChg chg="add mod">
          <ac:chgData name="たまき訪問看護01" userId="1112424192_tp_dropbox" providerId="OAuth2" clId="{76923417-C386-3848-B53A-FD49BA1591F5}" dt="2019-12-14T06:27:58.013" v="2186" actId="1076"/>
          <ac:spMkLst>
            <pc:docMk/>
            <pc:sldMk cId="2187115559" sldId="263"/>
            <ac:spMk id="3" creationId="{6D35BDF0-F40E-3549-9E05-547DF52BDB6F}"/>
          </ac:spMkLst>
        </pc:spChg>
        <pc:spChg chg="add mod">
          <ac:chgData name="たまき訪問看護01" userId="1112424192_tp_dropbox" providerId="OAuth2" clId="{76923417-C386-3848-B53A-FD49BA1591F5}" dt="2019-12-14T06:41:02.088" v="2757" actId="14100"/>
          <ac:spMkLst>
            <pc:docMk/>
            <pc:sldMk cId="2187115559" sldId="263"/>
            <ac:spMk id="4" creationId="{D80EAFFE-FCD4-6942-B5B1-C16A3E8F47E7}"/>
          </ac:spMkLst>
        </pc:spChg>
      </pc:sldChg>
      <pc:sldChg chg="addSp delSp modSp new mod setBg modClrScheme chgLayout">
        <pc:chgData name="たまき訪問看護01" userId="1112424192_tp_dropbox" providerId="OAuth2" clId="{76923417-C386-3848-B53A-FD49BA1591F5}" dt="2019-12-14T06:50:25.061" v="2812" actId="14100"/>
        <pc:sldMkLst>
          <pc:docMk/>
          <pc:sldMk cId="2174352567" sldId="264"/>
        </pc:sldMkLst>
        <pc:spChg chg="del">
          <ac:chgData name="たまき訪問看護01" userId="1112424192_tp_dropbox" providerId="OAuth2" clId="{76923417-C386-3848-B53A-FD49BA1591F5}" dt="2019-12-14T06:35:25.122" v="2517" actId="478"/>
          <ac:spMkLst>
            <pc:docMk/>
            <pc:sldMk cId="2174352567" sldId="264"/>
            <ac:spMk id="2" creationId="{741C637D-1C59-D04D-B3BE-219FC87DA35A}"/>
          </ac:spMkLst>
        </pc:spChg>
        <pc:spChg chg="add del mod">
          <ac:chgData name="たまき訪問看護01" userId="1112424192_tp_dropbox" providerId="OAuth2" clId="{76923417-C386-3848-B53A-FD49BA1591F5}" dt="2019-12-14T06:40:01.495" v="2717" actId="478"/>
          <ac:spMkLst>
            <pc:docMk/>
            <pc:sldMk cId="2174352567" sldId="264"/>
            <ac:spMk id="3" creationId="{1360DA23-330C-9F41-81B5-DC5140FC9EFC}"/>
          </ac:spMkLst>
        </pc:spChg>
        <pc:spChg chg="add mod">
          <ac:chgData name="たまき訪問看護01" userId="1112424192_tp_dropbox" providerId="OAuth2" clId="{76923417-C386-3848-B53A-FD49BA1591F5}" dt="2019-12-14T06:46:16.061" v="2775" actId="27636"/>
          <ac:spMkLst>
            <pc:docMk/>
            <pc:sldMk cId="2174352567" sldId="264"/>
            <ac:spMk id="4" creationId="{0AF7F1E6-8F41-0F4F-AE2E-1F33EED6399D}"/>
          </ac:spMkLst>
        </pc:spChg>
        <pc:spChg chg="add del mod">
          <ac:chgData name="たまき訪問看護01" userId="1112424192_tp_dropbox" providerId="OAuth2" clId="{76923417-C386-3848-B53A-FD49BA1591F5}" dt="2019-12-14T06:43:25.079" v="2758" actId="931"/>
          <ac:spMkLst>
            <pc:docMk/>
            <pc:sldMk cId="2174352567" sldId="264"/>
            <ac:spMk id="5" creationId="{C8919FE1-C352-DF44-9412-9C569B27D0F8}"/>
          </ac:spMkLst>
        </pc:spChg>
        <pc:spChg chg="add del mod">
          <ac:chgData name="たまき訪問看護01" userId="1112424192_tp_dropbox" providerId="OAuth2" clId="{76923417-C386-3848-B53A-FD49BA1591F5}" dt="2019-12-14T06:46:07.440" v="2772" actId="478"/>
          <ac:spMkLst>
            <pc:docMk/>
            <pc:sldMk cId="2174352567" sldId="264"/>
            <ac:spMk id="8" creationId="{C5BF1D69-0AA7-DB4B-9E21-959128538FB6}"/>
          </ac:spMkLst>
        </pc:spChg>
        <pc:spChg chg="add mod">
          <ac:chgData name="たまき訪問看護01" userId="1112424192_tp_dropbox" providerId="OAuth2" clId="{76923417-C386-3848-B53A-FD49BA1591F5}" dt="2019-12-14T06:49:12.526" v="2801" actId="1076"/>
          <ac:spMkLst>
            <pc:docMk/>
            <pc:sldMk cId="2174352567" sldId="264"/>
            <ac:spMk id="9" creationId="{B98857C0-764D-F944-8184-7B8C01A823D3}"/>
          </ac:spMkLst>
        </pc:spChg>
        <pc:spChg chg="add mod">
          <ac:chgData name="たまき訪問看護01" userId="1112424192_tp_dropbox" providerId="OAuth2" clId="{76923417-C386-3848-B53A-FD49BA1591F5}" dt="2019-12-14T06:49:07.271" v="2800" actId="14100"/>
          <ac:spMkLst>
            <pc:docMk/>
            <pc:sldMk cId="2174352567" sldId="264"/>
            <ac:spMk id="11" creationId="{563089BA-4230-154C-9B05-E88D77F56EA6}"/>
          </ac:spMkLst>
        </pc:spChg>
        <pc:spChg chg="add mod">
          <ac:chgData name="たまき訪問看護01" userId="1112424192_tp_dropbox" providerId="OAuth2" clId="{76923417-C386-3848-B53A-FD49BA1591F5}" dt="2019-12-14T06:50:25.061" v="2812" actId="14100"/>
          <ac:spMkLst>
            <pc:docMk/>
            <pc:sldMk cId="2174352567" sldId="264"/>
            <ac:spMk id="13" creationId="{59DE2B13-3D33-4045-984F-D6B889213B2A}"/>
          </ac:spMkLst>
        </pc:spChg>
        <pc:picChg chg="add mod ord">
          <ac:chgData name="たまき訪問看護01" userId="1112424192_tp_dropbox" providerId="OAuth2" clId="{76923417-C386-3848-B53A-FD49BA1591F5}" dt="2019-12-14T06:47:31.825" v="2785" actId="14100"/>
          <ac:picMkLst>
            <pc:docMk/>
            <pc:sldMk cId="2174352567" sldId="264"/>
            <ac:picMk id="6" creationId="{D9A9762F-9B40-A645-BC45-81CD5CD6C160}"/>
          </ac:picMkLst>
        </pc:picChg>
      </pc:sldChg>
      <pc:sldChg chg="addSp delSp modSp new mod setBg">
        <pc:chgData name="たまき訪問看護01" userId="1112424192_tp_dropbox" providerId="OAuth2" clId="{76923417-C386-3848-B53A-FD49BA1591F5}" dt="2019-12-14T06:57:12.621" v="2892" actId="1076"/>
        <pc:sldMkLst>
          <pc:docMk/>
          <pc:sldMk cId="2653377932" sldId="265"/>
        </pc:sldMkLst>
        <pc:spChg chg="del mod">
          <ac:chgData name="たまき訪問看護01" userId="1112424192_tp_dropbox" providerId="OAuth2" clId="{76923417-C386-3848-B53A-FD49BA1591F5}" dt="2019-12-14T06:57:04.282" v="2889" actId="478"/>
          <ac:spMkLst>
            <pc:docMk/>
            <pc:sldMk cId="2653377932" sldId="265"/>
            <ac:spMk id="2" creationId="{65BD4AA3-A1C6-E94F-9720-6808949BD9B0}"/>
          </ac:spMkLst>
        </pc:spChg>
        <pc:spChg chg="del">
          <ac:chgData name="たまき訪問看護01" userId="1112424192_tp_dropbox" providerId="OAuth2" clId="{76923417-C386-3848-B53A-FD49BA1591F5}" dt="2019-12-14T06:56:22.733" v="2881" actId="931"/>
          <ac:spMkLst>
            <pc:docMk/>
            <pc:sldMk cId="2653377932" sldId="265"/>
            <ac:spMk id="3" creationId="{F66D33CE-1E26-8D4A-A2C5-ACC2B38924FC}"/>
          </ac:spMkLst>
        </pc:spChg>
        <pc:spChg chg="add del mod">
          <ac:chgData name="たまき訪問看護01" userId="1112424192_tp_dropbox" providerId="OAuth2" clId="{76923417-C386-3848-B53A-FD49BA1591F5}" dt="2019-12-14T06:57:06.584" v="2890" actId="478"/>
          <ac:spMkLst>
            <pc:docMk/>
            <pc:sldMk cId="2653377932" sldId="265"/>
            <ac:spMk id="7" creationId="{3188CE03-5ED4-B445-89A8-EC0F874E0E9E}"/>
          </ac:spMkLst>
        </pc:spChg>
        <pc:picChg chg="add mod ord">
          <ac:chgData name="たまき訪問看護01" userId="1112424192_tp_dropbox" providerId="OAuth2" clId="{76923417-C386-3848-B53A-FD49BA1591F5}" dt="2019-12-14T06:57:12.621" v="2892" actId="1076"/>
          <ac:picMkLst>
            <pc:docMk/>
            <pc:sldMk cId="2653377932" sldId="265"/>
            <ac:picMk id="4" creationId="{3D3A99D8-806A-084A-A5C6-0746423DAD25}"/>
          </ac:picMkLst>
        </pc:picChg>
      </pc:sldChg>
    </pc:docChg>
  </pc:docChgLst>
  <pc:docChgLst>
    <pc:chgData name="たまき訪問看護01" userId="1112424192_tp_dropbox" providerId="OAuth2" clId="{E9FC3700-3115-D647-8596-75865FDCA031}"/>
    <pc:docChg chg="addSld">
      <pc:chgData name="たまき訪問看護01" userId="1112424192_tp_dropbox" providerId="OAuth2" clId="{E9FC3700-3115-D647-8596-75865FDCA031}" dt="2019-12-13T03:56:34.006" v="0" actId="680"/>
      <pc:docMkLst>
        <pc:docMk/>
      </pc:docMkLst>
      <pc:sldChg chg="new">
        <pc:chgData name="たまき訪問看護01" userId="1112424192_tp_dropbox" providerId="OAuth2" clId="{E9FC3700-3115-D647-8596-75865FDCA031}" dt="2019-12-13T03:56:34.006" v="0" actId="680"/>
        <pc:sldMkLst>
          <pc:docMk/>
          <pc:sldMk cId="317019546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98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4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6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3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0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8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5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7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8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2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11D10DA-44AA-4F91-91C4-F6A37D7AB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45" t="11283" r="19035" b="39462"/>
          <a:stretch/>
        </p:blipFill>
        <p:spPr>
          <a:xfrm>
            <a:off x="9921375" y="1367276"/>
            <a:ext cx="2526819" cy="2526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12">
            <a:extLst>
              <a:ext uri="{FF2B5EF4-FFF2-40B4-BE49-F238E27FC236}">
                <a16:creationId xmlns:a16="http://schemas.microsoft.com/office/drawing/2014/main" id="{71B36C4F-2AA2-4925-BFDE-5327CD3504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2" t="5601" r="23981" b="59921"/>
          <a:stretch/>
        </p:blipFill>
        <p:spPr>
          <a:xfrm>
            <a:off x="2387826" y="1708535"/>
            <a:ext cx="2534709" cy="2534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11">
            <a:extLst>
              <a:ext uri="{FF2B5EF4-FFF2-40B4-BE49-F238E27FC236}">
                <a16:creationId xmlns:a16="http://schemas.microsoft.com/office/drawing/2014/main" id="{CE4140CA-885F-43F5-9CE1-7FEC3BE72D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6" t="11674" r="21344" b="51767"/>
          <a:stretch/>
        </p:blipFill>
        <p:spPr>
          <a:xfrm>
            <a:off x="9565794" y="4667643"/>
            <a:ext cx="2395107" cy="23481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1D48263-55C6-4CDD-8AA1-E310AF22D2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879" t="-3290" r="24932" b="52551"/>
          <a:stretch/>
        </p:blipFill>
        <p:spPr>
          <a:xfrm>
            <a:off x="3059147" y="4029518"/>
            <a:ext cx="2632691" cy="2632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0129679-749C-41EA-BF26-41E3DFC9FF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1" t="56333" r="5144" b="7751"/>
          <a:stretch/>
        </p:blipFill>
        <p:spPr>
          <a:xfrm rot="16200000">
            <a:off x="7880775" y="1314453"/>
            <a:ext cx="2632689" cy="26326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34BA957-342E-4289-89F9-2A373AC331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7" t="29156" r="43586" b="44440"/>
          <a:stretch/>
        </p:blipFill>
        <p:spPr>
          <a:xfrm>
            <a:off x="666390" y="4259307"/>
            <a:ext cx="2534709" cy="2534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1">
            <a:extLst>
              <a:ext uri="{FF2B5EF4-FFF2-40B4-BE49-F238E27FC236}">
                <a16:creationId xmlns:a16="http://schemas.microsoft.com/office/drawing/2014/main" id="{D0BCC507-73B1-422E-8CFE-EEFA86C0EAD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5" t="16421" r="20614" b="54541"/>
          <a:stretch/>
        </p:blipFill>
        <p:spPr>
          <a:xfrm>
            <a:off x="199512" y="1840342"/>
            <a:ext cx="2338338" cy="2421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C02CE77-1914-4F08-A6FF-F0F80EC7835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0" t="29878" r="6355" b="28665"/>
          <a:stretch/>
        </p:blipFill>
        <p:spPr>
          <a:xfrm>
            <a:off x="5691838" y="1405304"/>
            <a:ext cx="2855144" cy="2624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30F921D-0B83-4D18-8A74-CE89C7D3DE5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605" t="6197" r="15048" b="55336"/>
          <a:stretch/>
        </p:blipFill>
        <p:spPr>
          <a:xfrm>
            <a:off x="5334755" y="4171792"/>
            <a:ext cx="2563288" cy="23481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58639F-3ECD-314A-826F-3666F4124981}"/>
              </a:ext>
            </a:extLst>
          </p:cNvPr>
          <p:cNvSpPr txBox="1"/>
          <p:nvPr/>
        </p:nvSpPr>
        <p:spPr>
          <a:xfrm>
            <a:off x="1459067" y="1035366"/>
            <a:ext cx="226628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5400"/>
              <a:t>看護師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114BD5B-892F-174B-B339-8100E1781319}"/>
              </a:ext>
            </a:extLst>
          </p:cNvPr>
          <p:cNvSpPr txBox="1"/>
          <p:nvPr/>
        </p:nvSpPr>
        <p:spPr>
          <a:xfrm>
            <a:off x="7564866" y="540623"/>
            <a:ext cx="361991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5400"/>
              <a:t>理学療法士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15AFF72-8AFE-6C48-BFD2-21081C40F40E}"/>
              </a:ext>
            </a:extLst>
          </p:cNvPr>
          <p:cNvSpPr txBox="1"/>
          <p:nvPr/>
        </p:nvSpPr>
        <p:spPr>
          <a:xfrm>
            <a:off x="8196319" y="4115131"/>
            <a:ext cx="361991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5400"/>
              <a:t>作業療法士</a:t>
            </a:r>
          </a:p>
        </p:txBody>
      </p:sp>
    </p:spTree>
    <p:extLst>
      <p:ext uri="{BB962C8B-B14F-4D97-AF65-F5344CB8AC3E}">
        <p14:creationId xmlns:p14="http://schemas.microsoft.com/office/powerpoint/2010/main" val="2097243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2</Words>
  <Application>Microsoft Office PowerPoint</Application>
  <PresentationFormat>ワイド画面</PresentationFormat>
  <Paragraphs>1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小児</dc:title>
  <dc:creator>tamakihoukan01@gmail.com</dc:creator>
  <cp:lastModifiedBy>佐々木 大輔</cp:lastModifiedBy>
  <cp:revision>20</cp:revision>
  <cp:lastPrinted>2019-12-16T07:14:26Z</cp:lastPrinted>
  <dcterms:created xsi:type="dcterms:W3CDTF">2019-12-11T09:01:23Z</dcterms:created>
  <dcterms:modified xsi:type="dcterms:W3CDTF">2020-08-12T23:50:26Z</dcterms:modified>
</cp:coreProperties>
</file>